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73" r:id="rId9"/>
    <p:sldId id="274" r:id="rId10"/>
    <p:sldId id="275" r:id="rId11"/>
    <p:sldId id="276" r:id="rId12"/>
    <p:sldId id="272" r:id="rId13"/>
    <p:sldId id="269" r:id="rId14"/>
    <p:sldId id="270" r:id="rId15"/>
    <p:sldId id="271" r:id="rId16"/>
    <p:sldId id="263" r:id="rId17"/>
    <p:sldId id="264" r:id="rId18"/>
    <p:sldId id="265" r:id="rId19"/>
    <p:sldId id="266" r:id="rId20"/>
    <p:sldId id="267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32BE-01E4-464B-9CCA-5DD493BEF80A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F70B-AE0C-4C45-9095-7EC1F5E8D6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939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32BE-01E4-464B-9CCA-5DD493BEF80A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F70B-AE0C-4C45-9095-7EC1F5E8D6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833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32BE-01E4-464B-9CCA-5DD493BEF80A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F70B-AE0C-4C45-9095-7EC1F5E8D6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2148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32BE-01E4-464B-9CCA-5DD493BEF80A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F70B-AE0C-4C45-9095-7EC1F5E8D6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318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32BE-01E4-464B-9CCA-5DD493BEF80A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F70B-AE0C-4C45-9095-7EC1F5E8D6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390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32BE-01E4-464B-9CCA-5DD493BEF80A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F70B-AE0C-4C45-9095-7EC1F5E8D6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682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32BE-01E4-464B-9CCA-5DD493BEF80A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F70B-AE0C-4C45-9095-7EC1F5E8D6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137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32BE-01E4-464B-9CCA-5DD493BEF80A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F70B-AE0C-4C45-9095-7EC1F5E8D6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481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32BE-01E4-464B-9CCA-5DD493BEF80A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F70B-AE0C-4C45-9095-7EC1F5E8D6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179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32BE-01E4-464B-9CCA-5DD493BEF80A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F70B-AE0C-4C45-9095-7EC1F5E8D6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9078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32BE-01E4-464B-9CCA-5DD493BEF80A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F70B-AE0C-4C45-9095-7EC1F5E8D6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027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C32BE-01E4-464B-9CCA-5DD493BEF80A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4F70B-AE0C-4C45-9095-7EC1F5E8D6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86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6000" dirty="0" smtClean="0"/>
              <a:t>Silhouette Photography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3516955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 descr="http://4.bp.blogspot.com/-SIG5eYA0VX4/T3q93iAyfRI/AAAAAAAAAfM/1BBA5iW_MCg/s1600/sha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84" y="188640"/>
            <a:ext cx="6840760" cy="655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128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 descr="https://s-media-cache-ak0.pinimg.com/736x/a4/ad/43/a4ad43e5abf02681db24d31657face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38538" cy="5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707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dirty="0" smtClean="0"/>
              <a:t>Double Exposure with film (analogue)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17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675456"/>
            <a:ext cx="10044608" cy="803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530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 descr="http://www.deasy.com/dreams/images/strip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95" y="260648"/>
            <a:ext cx="844604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567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 descr="http://fc03.deviantart.net/fs70/i/2012/021/3/c/double_exposure_darkroom_portrait_by_jordansimpson93-d4n3o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7371"/>
            <a:ext cx="85725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293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 descr="http://lh4.ggpht.com/-igd74io5twk/TkNqqxJlWZI/AAAAAAAAPkQ/67jBUr5fyZs/dan-mountford4%25255B5%25255D.jpg?imgmax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52475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35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 descr="http://theseoldcolors.com/wp-content/cache/2014/02/Be-Around-2-640x35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890" y="836712"/>
            <a:ext cx="981624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443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 descr="http://www.petapixel.com/assets/uploads/2011/03/d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0688"/>
            <a:ext cx="52387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625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 descr="http://4.bp.blogspot.com/-Pa1UNsz0K1I/Uw5HK24GvUI/AAAAAAAAASw/ssM-yijcsxs/s1600/nick+c+trees+color+sha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1" y="-459432"/>
            <a:ext cx="11863739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589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 descr="http://www.secondpicture.com/blog/silhouette_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33809"/>
            <a:ext cx="5328592" cy="710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735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 descr="https://encrypted-tbn2.gstatic.com/images?q=tbn:ANd9GcSjvtYtFRwFhHm_mN_igxvtdEi9XDX_qlr36JR8ZY8_dH47AOj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0"/>
            <a:ext cx="973878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382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 descr="http://www.thisiscolossal.com/wp-content/uploads/2013/12/perfumeII80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620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703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http://cdn.iphonephotographyschool.com/wp-content/uploads/IMG_0252-e13434065243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48680"/>
            <a:ext cx="40005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066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 descr="http://fc02.deviantart.net/fs70/f/2012/093/5/d/shadow_art__1_by_voltage_pixels-d4uukf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381" y="188640"/>
            <a:ext cx="4176464" cy="656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87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 descr="http://cdn.iphonephotographyschool.com/wp-content/uploads/IMG_0245-e13434006203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2696"/>
            <a:ext cx="53340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598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 descr="http://cdn.iphonephotographyschool.com/wp-content/uploads/IMG_0257-e13434071169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2696"/>
            <a:ext cx="53340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018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Silhouette Photography is all about positioning the light. 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The more light behind and the less light in front of your subject, the sharper the shape will be.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7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 descr="http://121clicks.com/wp-content/uploads/2012/03/natural_lighting_photography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05130" cy="557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837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 descr="http://lzamgs.com/images/img3/photography-lighting-pictures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74" y="188640"/>
            <a:ext cx="8617664" cy="644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90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39</Words>
  <Application>Microsoft Office PowerPoint</Application>
  <PresentationFormat>On-screen Show (4:3)</PresentationFormat>
  <Paragraphs>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Toronto District School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Rozen, Naomi</dc:creator>
  <cp:lastModifiedBy>Rozen, Naomi</cp:lastModifiedBy>
  <cp:revision>4</cp:revision>
  <dcterms:created xsi:type="dcterms:W3CDTF">2015-03-02T14:29:19Z</dcterms:created>
  <dcterms:modified xsi:type="dcterms:W3CDTF">2015-03-02T15:10:53Z</dcterms:modified>
</cp:coreProperties>
</file>